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Sora Medium"/>
      <p:regular r:id="rId18"/>
    </p:embeddedFont>
    <p:embeddedFont>
      <p:font typeface="Sora Medium"/>
      <p:regular r:id="rId19"/>
    </p:embeddedFont>
    <p:embeddedFont>
      <p:font typeface="Noto Sans TC"/>
      <p:regular r:id="rId20"/>
    </p:embeddedFont>
    <p:embeddedFont>
      <p:font typeface="Noto Sans TC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76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AI-Based Notes Summarizer &amp; Cloud Share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041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serverless application leveraging Amazon Comprehend and other AWS services.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Team Members: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Raju Dhuriya, Mangesh Kanaujiya, Prince Jaiswal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July 21, 2025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661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Trained Under: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Mr. John (Senior AWS Trainer, Magic Bus Foundation), Guided by Swapnil Sir (Junior Trainer &amp; Project Support)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406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0346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Automated note summarization drastically saves time and boosts efficiency.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768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scalable, serverless, cloud-based architecture ensures reliability and cost-effectiveness.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190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integration empowers users to access knowledge faster and more efficiently.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612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project demonstrates great potential for transforming learning and professional workflows.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234464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"Our project brings AI and cloud together to empower note-taking, making information more accessible than ever before."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79313"/>
            <a:ext cx="30480" cy="1236107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740688"/>
            <a:ext cx="6748224" cy="67482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32014"/>
            <a:ext cx="57276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extend our sincere gratitude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Mr. John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Senior AWS Trainer, for his invaluable guidance that demystified complex cloud concepts. We also thank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Swapnil Sir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his continuous technical support and mentorship throughout this project.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556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Meet the Team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17345"/>
            <a:ext cx="13042821" cy="2063353"/>
          </a:xfrm>
          <a:prstGeom prst="roundRect">
            <a:avLst>
              <a:gd name="adj" fmla="val 1237"/>
            </a:avLst>
          </a:prstGeom>
          <a:noFill/>
          <a:ln w="22860">
            <a:solidFill>
              <a:srgbClr val="3F3F4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0" y="1640205"/>
            <a:ext cx="680442" cy="2017633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1667113" y="18102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Raju Dhuriya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667113" y="2178010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Cloud &amp; DevOps Lead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667113" y="2552224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Designed and deployed serverless architecture on AWS.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667113" y="2883932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CloudFormation for infrastructure as code.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667113" y="3215640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Managed AWS services including S3, Lambda, DynamoDB, and Route 53.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93790" y="3850719"/>
            <a:ext cx="13042821" cy="1731645"/>
          </a:xfrm>
          <a:prstGeom prst="roundRect">
            <a:avLst>
              <a:gd name="adj" fmla="val 1474"/>
            </a:avLst>
          </a:prstGeom>
          <a:noFill/>
          <a:ln w="22860">
            <a:solidFill>
              <a:srgbClr val="3F3F4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16650" y="3873579"/>
            <a:ext cx="680442" cy="1685925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1667113" y="40436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Mangesh Kanaujiya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667113" y="4411385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 Developer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1667113" y="4785598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responsive and animated web UI using HTML, CSS, and JavaScript.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667113" y="5117306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Integrated frontend with AWS API Gateway and other AWS services.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93790" y="5752386"/>
            <a:ext cx="13042821" cy="1731645"/>
          </a:xfrm>
          <a:prstGeom prst="roundRect">
            <a:avLst>
              <a:gd name="adj" fmla="val 1474"/>
            </a:avLst>
          </a:prstGeom>
          <a:noFill/>
          <a:ln w="22860">
            <a:solidFill>
              <a:srgbClr val="3F3F4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16650" y="5775246"/>
            <a:ext cx="680442" cy="1685925"/>
          </a:xfrm>
          <a:prstGeom prst="rect">
            <a:avLst/>
          </a:prstGeom>
          <a:solidFill>
            <a:srgbClr val="26262B"/>
          </a:solidFill>
          <a:ln/>
        </p:spPr>
      </p:sp>
      <p:sp>
        <p:nvSpPr>
          <p:cNvPr id="18" name="Text 16"/>
          <p:cNvSpPr/>
          <p:nvPr/>
        </p:nvSpPr>
        <p:spPr>
          <a:xfrm>
            <a:off x="1667113" y="594526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Prince Jaiswal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667113" y="6313051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 Developer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667113" y="6687264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Developed Lambda functions for secure uploading and efficient summarization of notes.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667113" y="7018973"/>
            <a:ext cx="121466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Managed error handling, comprehensive logging, and audio summary generation.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762"/>
            <a:ext cx="472654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Introduction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goal is to build a cloud-native web application that leverages Artificial Intelligence to generate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summaries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from uploaded notes (PDF or text), making them accessible and shareable through the cloud.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3232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Upload Notes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04955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can easily upload .txt or .pdf files into the system.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33232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Summarization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4049554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Amazon Comprehend powers high-quality, accurate summaries.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28987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455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Cloud Storage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594621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Summaries are securely stored and retrieved using Amazon DynamoDB.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228987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5455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Fully Serverless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594621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entirely with AWS Serverless technologies for infinite scalability and zero maintenance overhead.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Problem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1549122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 today's digital world, individuals constantly navigate vast amounts of information, from academic notes and meeting summaries to extensive research papers and detailed reports.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575441"/>
            <a:ext cx="6286262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Problem: Time-Consuming Manual Summarization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370659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spend countless hours reading and condensing long texts, a process that is both inefficient and mentally taxing.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05479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burden is particularly acute for students preparing for exams and busy professionals managing extensive documentation.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7968" y="2599492"/>
            <a:ext cx="4313873" cy="2069306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68" y="4885611"/>
            <a:ext cx="3373993" cy="2445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702475"/>
            <a:ext cx="8576905" cy="48245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1685092"/>
            <a:ext cx="38988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Architecture Diagram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9937790" y="3641169"/>
            <a:ext cx="38988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serverless architecture leverages AWS services to provide a scalable and efficient note summarization solution. Files are uploaded to S3, processed by Lambda functions leveraging Amazon Comprehend, and stored in DynamoDB, all orchestrated via API Gateway.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7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90963"/>
            <a:ext cx="733234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HTML, JavaScript for a dynamic user interface.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AWS Lambda for compute, API Gateway for API management.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83744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Storage: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Amazon S3 for file storage, DynamoDB for structured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50719"/>
            <a:ext cx="73323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Amazon Comprehend for advanced text summarization.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DevOps: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CloudFormation for infrastructure as code automation.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80598"/>
            <a:ext cx="73323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Monitoring: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CloudWatch for comprehensive logging and real-time alerts.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10476"/>
            <a:ext cx="73323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Supporting Services: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Route 53 (DNS), IAM (Access Management), CloudFront (CDN), ACM (Certificate Management), SNS (Notifications).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7157" y="2042041"/>
            <a:ext cx="4967526" cy="49675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806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Demo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1801297"/>
            <a:ext cx="5985867" cy="231362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463" y="1801297"/>
            <a:ext cx="6887528" cy="231362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269105"/>
            <a:ext cx="6829425" cy="231362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021" y="4269105"/>
            <a:ext cx="6043970" cy="231362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924794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Experience the live application:</a:t>
            </a:r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Click here to visit our website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8864"/>
            <a:ext cx="53329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&amp; Solutions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0946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43538"/>
            <a:ext cx="29870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Large PDF Extraction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033957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Addressed with robust frontend pdf.js processing and a reliable Lambda fallback mechanism for complex documents.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40946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Latency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033957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Minimized through optimized asynchronous processing utilizing AWS Lambda and Amazon SNS for efficient task orchestration.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40946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03395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Ensured robust security using finely-tuned IAM roles and stringent API Gateway authorizations.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33951" y="622268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"We overcame common cloud challenges to deliver a smooth user experience."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967532"/>
            <a:ext cx="30480" cy="873204"/>
          </a:xfrm>
          <a:prstGeom prst="rect">
            <a:avLst/>
          </a:prstGeom>
          <a:solidFill>
            <a:srgbClr val="97B8FF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597"/>
            <a:ext cx="4753570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7898"/>
            <a:ext cx="6413659" cy="1219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24" y="1935242"/>
            <a:ext cx="646390" cy="64639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377" y="2096810"/>
            <a:ext cx="258485" cy="3231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39654" y="2797016"/>
            <a:ext cx="42445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Multi-language Summarization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1039654" y="3262789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Amazon Comprehend's capabilities to support diverse languages for broader global reach.</a:t>
            </a:r>
            <a:endParaRPr lang="en-US" sz="16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833" y="2227898"/>
            <a:ext cx="6413778" cy="121920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67" y="1935242"/>
            <a:ext cx="646390" cy="646390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0420" y="2096810"/>
            <a:ext cx="258485" cy="323136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7668697" y="2797016"/>
            <a:ext cx="31983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 App Integration</a:t>
            </a:r>
            <a:endParaRPr lang="en-US" sz="2100" dirty="0"/>
          </a:p>
        </p:txBody>
      </p:sp>
      <p:sp>
        <p:nvSpPr>
          <p:cNvPr id="12" name="Text 4"/>
          <p:cNvSpPr/>
          <p:nvPr/>
        </p:nvSpPr>
        <p:spPr>
          <a:xfrm>
            <a:off x="7668697" y="3262789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native iOS and Android applications for on-the-go summarization and access.</a:t>
            </a:r>
            <a:endParaRPr lang="en-US" sz="165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706303"/>
            <a:ext cx="6413659" cy="121920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7424" y="4413647"/>
            <a:ext cx="646390" cy="646390"/>
          </a:xfrm>
          <a:prstGeom prst="rect">
            <a:avLst/>
          </a:prstGeom>
        </p:spPr>
      </p:pic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377" y="4575215"/>
            <a:ext cx="258485" cy="323136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>
            <a:off x="1039654" y="5275421"/>
            <a:ext cx="332112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Collaboration</a:t>
            </a:r>
            <a:endParaRPr lang="en-US" sz="2100" dirty="0"/>
          </a:p>
        </p:txBody>
      </p:sp>
      <p:sp>
        <p:nvSpPr>
          <p:cNvPr id="17" name="Text 6"/>
          <p:cNvSpPr/>
          <p:nvPr/>
        </p:nvSpPr>
        <p:spPr>
          <a:xfrm>
            <a:off x="1039654" y="5741194"/>
            <a:ext cx="592193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features for collaborative editing and instant sharing of summaries among users.</a:t>
            </a:r>
            <a:endParaRPr lang="en-US" sz="1650" dirty="0"/>
          </a:p>
        </p:txBody>
      </p:sp>
      <p:pic>
        <p:nvPicPr>
          <p:cNvPr id="1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2833" y="4706303"/>
            <a:ext cx="6413778" cy="121920"/>
          </a:xfrm>
          <a:prstGeom prst="rect">
            <a:avLst/>
          </a:prstGeom>
        </p:spPr>
      </p:pic>
      <p:pic>
        <p:nvPicPr>
          <p:cNvPr id="1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06467" y="4413647"/>
            <a:ext cx="646390" cy="646390"/>
          </a:xfrm>
          <a:prstGeom prst="rect">
            <a:avLst/>
          </a:prstGeom>
        </p:spPr>
      </p:pic>
      <p:pic>
        <p:nvPicPr>
          <p:cNvPr id="20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00420" y="4575215"/>
            <a:ext cx="258485" cy="323136"/>
          </a:xfrm>
          <a:prstGeom prst="rect">
            <a:avLst/>
          </a:prstGeom>
        </p:spPr>
      </p:pic>
      <p:sp>
        <p:nvSpPr>
          <p:cNvPr id="21" name="Text 7"/>
          <p:cNvSpPr/>
          <p:nvPr/>
        </p:nvSpPr>
        <p:spPr>
          <a:xfrm>
            <a:off x="7668697" y="5275421"/>
            <a:ext cx="28486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Analytics Dashboard</a:t>
            </a:r>
            <a:endParaRPr lang="en-US" sz="2100" dirty="0"/>
          </a:p>
        </p:txBody>
      </p:sp>
      <p:sp>
        <p:nvSpPr>
          <p:cNvPr id="22" name="Text 8"/>
          <p:cNvSpPr/>
          <p:nvPr/>
        </p:nvSpPr>
        <p:spPr>
          <a:xfrm>
            <a:off x="7668697" y="5741194"/>
            <a:ext cx="592205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Providing users with insights into their document usage and summarization patterns for enhanced productivity.</a:t>
            </a:r>
            <a:endParaRPr lang="en-US" sz="1650" dirty="0"/>
          </a:p>
        </p:txBody>
      </p:sp>
      <p:sp>
        <p:nvSpPr>
          <p:cNvPr id="23" name="Text 9"/>
          <p:cNvSpPr/>
          <p:nvPr/>
        </p:nvSpPr>
        <p:spPr>
          <a:xfrm>
            <a:off x="793790" y="6919079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"We plan to expand features to increase usability and engagement, continuously evolving to meet user needs."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2025-07-21T07:54:18Z</dcterms:created>
  <dcterms:modified xsi:type="dcterms:W3CDTF">2025-07-21T07:54:18Z</dcterms:modified>
</cp:coreProperties>
</file>